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60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10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819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6683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9214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3016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436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4017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8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92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874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748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45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635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90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84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72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79301-8071-45FC-9050-EA5FAD1BBA41}" type="datetimeFigureOut">
              <a:rPr lang="tr-TR" smtClean="0"/>
              <a:t>12.9.2018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59DFE-47FF-4FE8-9C2D-8ABB35F6D7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516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Nesneye Dayalı Programlama 1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Öğretim Görevlisi</a:t>
            </a:r>
          </a:p>
          <a:p>
            <a:r>
              <a:rPr lang="tr-TR" dirty="0"/>
              <a:t>Alper Talha KARADENİZ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86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this</a:t>
            </a:r>
            <a:r>
              <a:rPr lang="tr-TR" dirty="0"/>
              <a:t> Anahtar Kelimesi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sz="2400" b="1" dirty="0" err="1" smtClean="0"/>
              <a:t>this</a:t>
            </a:r>
            <a:r>
              <a:rPr lang="tr-TR" sz="2400" b="1" dirty="0" smtClean="0"/>
              <a:t> </a:t>
            </a:r>
            <a:r>
              <a:rPr lang="tr-TR" sz="2400" b="1" dirty="0"/>
              <a:t>anahtar kelimesi bir sınıfta 4 farklı amaçla kullanılır. </a:t>
            </a:r>
          </a:p>
          <a:p>
            <a:pPr marL="0" indent="0">
              <a:buNone/>
            </a:pPr>
            <a:r>
              <a:rPr lang="tr-TR" dirty="0"/>
              <a:t>• Varsayılan sınıfın örneğini referans eder. </a:t>
            </a:r>
          </a:p>
          <a:p>
            <a:pPr marL="0" indent="0">
              <a:buNone/>
            </a:pPr>
            <a:r>
              <a:rPr lang="tr-TR" dirty="0"/>
              <a:t>• Benzer isimdeki alanların kullanımını sağlar. </a:t>
            </a:r>
          </a:p>
          <a:p>
            <a:pPr marL="0" indent="0">
              <a:buNone/>
            </a:pPr>
            <a:r>
              <a:rPr lang="tr-TR" dirty="0"/>
              <a:t>• Başka bir metoda nesneyi parametre olarak aktarır. </a:t>
            </a:r>
          </a:p>
          <a:p>
            <a:pPr marL="0" indent="0">
              <a:buNone/>
            </a:pPr>
            <a:r>
              <a:rPr lang="tr-TR" dirty="0"/>
              <a:t>• Sınıfın </a:t>
            </a:r>
            <a:r>
              <a:rPr lang="tr-TR" dirty="0" err="1"/>
              <a:t>indexer</a:t>
            </a:r>
            <a:r>
              <a:rPr lang="tr-TR" dirty="0"/>
              <a:t>(dizi) olarak kullanılmasını sağlar.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204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47918"/>
            <a:ext cx="10353761" cy="833717"/>
          </a:xfrm>
        </p:spPr>
        <p:txBody>
          <a:bodyPr/>
          <a:lstStyle/>
          <a:p>
            <a:r>
              <a:rPr lang="tr-TR" b="0" dirty="0"/>
              <a:t>2 </a:t>
            </a:r>
            <a:r>
              <a:rPr lang="tr-TR" b="0" dirty="0" err="1"/>
              <a:t>string</a:t>
            </a:r>
            <a:r>
              <a:rPr lang="tr-TR" b="0" dirty="0"/>
              <a:t> ifadeyi birleştiren program.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820271"/>
            <a:ext cx="10353762" cy="584947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 err="1"/>
              <a:t>Islem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string</a:t>
            </a:r>
            <a:r>
              <a:rPr lang="tr-TR" dirty="0"/>
              <a:t> a; </a:t>
            </a:r>
            <a:r>
              <a:rPr lang="tr-TR" dirty="0"/>
              <a:t>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string</a:t>
            </a:r>
            <a:r>
              <a:rPr lang="tr-TR" dirty="0"/>
              <a:t> b;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string</a:t>
            </a:r>
            <a:r>
              <a:rPr lang="tr-TR" dirty="0"/>
              <a:t> </a:t>
            </a:r>
            <a:r>
              <a:rPr lang="tr-TR" dirty="0" err="1"/>
              <a:t>Birlestir</a:t>
            </a:r>
            <a:r>
              <a:rPr lang="tr-TR" dirty="0"/>
              <a:t>() </a:t>
            </a:r>
          </a:p>
          <a:p>
            <a:pPr marL="0" indent="0">
              <a:buNone/>
            </a:pPr>
            <a:r>
              <a:rPr lang="tr-TR" dirty="0" smtClean="0"/>
              <a:t>				{  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this.a</a:t>
            </a:r>
            <a:r>
              <a:rPr lang="tr-TR" dirty="0"/>
              <a:t> + " " + </a:t>
            </a:r>
            <a:r>
              <a:rPr lang="tr-TR" dirty="0" err="1"/>
              <a:t>this.b</a:t>
            </a:r>
            <a:r>
              <a:rPr lang="tr-TR" dirty="0"/>
              <a:t>); </a:t>
            </a:r>
            <a:r>
              <a:rPr lang="tr-TR" dirty="0" smtClean="0"/>
              <a:t>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void</a:t>
            </a:r>
            <a:r>
              <a:rPr lang="tr-TR" dirty="0"/>
              <a:t> </a:t>
            </a:r>
            <a:r>
              <a:rPr lang="tr-TR" dirty="0" err="1"/>
              <a:t>EkranaYazdir</a:t>
            </a:r>
            <a:r>
              <a:rPr lang="tr-TR" dirty="0"/>
              <a:t>() </a:t>
            </a:r>
          </a:p>
          <a:p>
            <a:pPr marL="0" indent="0">
              <a:buNone/>
            </a:pPr>
            <a:r>
              <a:rPr lang="tr-TR" dirty="0" smtClean="0"/>
              <a:t>				{ </a:t>
            </a:r>
            <a:r>
              <a:rPr lang="tr-TR" dirty="0" err="1" smtClean="0"/>
              <a:t>Console.WriteLine</a:t>
            </a:r>
            <a:r>
              <a:rPr lang="tr-TR" dirty="0" smtClean="0"/>
              <a:t>(</a:t>
            </a:r>
            <a:r>
              <a:rPr lang="tr-TR" dirty="0" err="1" smtClean="0"/>
              <a:t>this.Birlestir</a:t>
            </a:r>
            <a:r>
              <a:rPr lang="tr-TR" dirty="0"/>
              <a:t>());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Console.WriteLine</a:t>
            </a:r>
            <a:r>
              <a:rPr lang="tr-TR" dirty="0" smtClean="0"/>
              <a:t>();           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} </a:t>
            </a: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Program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 err="1" smtClean="0"/>
              <a:t>void</a:t>
            </a:r>
            <a:r>
              <a:rPr lang="tr-TR" dirty="0" smtClean="0"/>
              <a:t> Main(</a:t>
            </a:r>
            <a:r>
              <a:rPr lang="tr-TR" dirty="0" err="1" smtClean="0"/>
              <a:t>string</a:t>
            </a:r>
            <a:r>
              <a:rPr lang="tr-TR" dirty="0" smtClean="0"/>
              <a:t>[] </a:t>
            </a:r>
            <a:r>
              <a:rPr lang="tr-TR" dirty="0" err="1" smtClean="0"/>
              <a:t>args</a:t>
            </a:r>
            <a:r>
              <a:rPr lang="tr-TR" dirty="0" smtClean="0"/>
              <a:t>) </a:t>
            </a:r>
          </a:p>
          <a:p>
            <a:pPr marL="0" indent="0">
              <a:buNone/>
            </a:pPr>
            <a:r>
              <a:rPr lang="tr-TR" dirty="0" smtClean="0"/>
              <a:t>	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	</a:t>
            </a:r>
            <a:r>
              <a:rPr lang="tr-TR" dirty="0" err="1" smtClean="0"/>
              <a:t>Islem</a:t>
            </a:r>
            <a:r>
              <a:rPr lang="tr-TR" dirty="0" smtClean="0"/>
              <a:t> </a:t>
            </a:r>
            <a:r>
              <a:rPr lang="tr-TR" dirty="0"/>
              <a:t>i =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Islem</a:t>
            </a:r>
            <a:r>
              <a:rPr lang="tr-TR" dirty="0"/>
              <a:t>(); </a:t>
            </a:r>
            <a:r>
              <a:rPr lang="tr-TR" dirty="0" smtClean="0"/>
              <a:t>	</a:t>
            </a:r>
            <a:r>
              <a:rPr lang="tr-TR" dirty="0" err="1" smtClean="0"/>
              <a:t>i.a</a:t>
            </a:r>
            <a:r>
              <a:rPr lang="tr-TR" dirty="0" smtClean="0"/>
              <a:t> </a:t>
            </a:r>
            <a:r>
              <a:rPr lang="tr-TR" dirty="0"/>
              <a:t>= "Bilgisayar"; </a:t>
            </a:r>
          </a:p>
          <a:p>
            <a:pPr marL="0" indent="0">
              <a:buNone/>
            </a:pPr>
            <a:r>
              <a:rPr lang="tr-TR" dirty="0" smtClean="0"/>
              <a:t>					</a:t>
            </a:r>
            <a:r>
              <a:rPr lang="tr-TR" dirty="0" err="1" smtClean="0"/>
              <a:t>i.b</a:t>
            </a:r>
            <a:r>
              <a:rPr lang="tr-TR" dirty="0" smtClean="0"/>
              <a:t> </a:t>
            </a:r>
            <a:r>
              <a:rPr lang="tr-TR" dirty="0"/>
              <a:t>= "Mühendisliği"; </a:t>
            </a:r>
            <a:r>
              <a:rPr lang="tr-TR" dirty="0" smtClean="0"/>
              <a:t>	</a:t>
            </a:r>
            <a:r>
              <a:rPr lang="tr-TR" dirty="0" err="1" smtClean="0"/>
              <a:t>i.EkranaYazdir</a:t>
            </a:r>
            <a:r>
              <a:rPr lang="tr-TR" dirty="0"/>
              <a:t>(); </a:t>
            </a:r>
          </a:p>
          <a:p>
            <a:pPr marL="0" indent="0">
              <a:buNone/>
            </a:pPr>
            <a:r>
              <a:rPr lang="tr-TR" dirty="0" smtClean="0"/>
              <a:t>	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} </a:t>
            </a:r>
            <a:r>
              <a:rPr lang="tr-TR" dirty="0"/>
              <a:t>	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9657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61367"/>
            <a:ext cx="10353761" cy="578222"/>
          </a:xfrm>
        </p:spPr>
        <p:txBody>
          <a:bodyPr>
            <a:normAutofit/>
          </a:bodyPr>
          <a:lstStyle/>
          <a:p>
            <a:r>
              <a:rPr lang="tr-TR" sz="2000" dirty="0" smtClean="0"/>
              <a:t>Örnek: öğrenci sınıfı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5118" y="739588"/>
            <a:ext cx="10662439" cy="586291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 err="1"/>
              <a:t>Ogrenci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/>
              <a:t>string</a:t>
            </a:r>
            <a:r>
              <a:rPr lang="tr-TR" dirty="0"/>
              <a:t> adi;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/>
              <a:t>string</a:t>
            </a:r>
            <a:r>
              <a:rPr lang="tr-TR" dirty="0"/>
              <a:t> </a:t>
            </a:r>
            <a:r>
              <a:rPr lang="tr-TR" dirty="0" err="1"/>
              <a:t>soyadi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/>
              <a:t>DateTime</a:t>
            </a:r>
            <a:r>
              <a:rPr lang="tr-TR" dirty="0"/>
              <a:t> </a:t>
            </a:r>
            <a:r>
              <a:rPr lang="tr-TR" dirty="0" err="1"/>
              <a:t>dogumTarihi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/>
              <a:t>string</a:t>
            </a:r>
            <a:r>
              <a:rPr lang="tr-TR" dirty="0"/>
              <a:t> memleket;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/>
              <a:t>string</a:t>
            </a:r>
            <a:r>
              <a:rPr lang="tr-TR" dirty="0"/>
              <a:t> numara;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/>
              <a:t>string</a:t>
            </a:r>
            <a:r>
              <a:rPr lang="tr-TR" dirty="0"/>
              <a:t> bolum;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/>
              <a:t>string</a:t>
            </a:r>
            <a:r>
              <a:rPr lang="tr-TR" dirty="0"/>
              <a:t> </a:t>
            </a:r>
            <a:r>
              <a:rPr lang="tr-TR" dirty="0" err="1"/>
              <a:t>fakulte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Ogrenci</a:t>
            </a:r>
            <a:r>
              <a:rPr lang="tr-TR" dirty="0"/>
              <a:t>(</a:t>
            </a:r>
            <a:r>
              <a:rPr lang="tr-TR" dirty="0" err="1"/>
              <a:t>string</a:t>
            </a:r>
            <a:r>
              <a:rPr lang="tr-TR" dirty="0"/>
              <a:t> adi, </a:t>
            </a:r>
            <a:r>
              <a:rPr lang="tr-TR" dirty="0" err="1"/>
              <a:t>string</a:t>
            </a:r>
            <a:r>
              <a:rPr lang="tr-TR" dirty="0"/>
              <a:t> </a:t>
            </a:r>
            <a:r>
              <a:rPr lang="tr-TR" dirty="0" err="1"/>
              <a:t>soyadi</a:t>
            </a:r>
            <a:r>
              <a:rPr lang="tr-TR" dirty="0"/>
              <a:t>, </a:t>
            </a:r>
            <a:r>
              <a:rPr lang="tr-TR" dirty="0" err="1"/>
              <a:t>DateTime</a:t>
            </a:r>
            <a:r>
              <a:rPr lang="tr-TR" dirty="0"/>
              <a:t> </a:t>
            </a:r>
            <a:r>
              <a:rPr lang="tr-TR" dirty="0" err="1"/>
              <a:t>dogumTarihi</a:t>
            </a:r>
            <a:r>
              <a:rPr lang="tr-TR" dirty="0"/>
              <a:t>, </a:t>
            </a:r>
            <a:r>
              <a:rPr lang="tr-TR" dirty="0" err="1"/>
              <a:t>string</a:t>
            </a:r>
            <a:r>
              <a:rPr lang="tr-TR" dirty="0"/>
              <a:t> memleket, </a:t>
            </a:r>
            <a:r>
              <a:rPr lang="tr-TR" dirty="0" err="1"/>
              <a:t>string</a:t>
            </a:r>
            <a:r>
              <a:rPr lang="tr-TR" dirty="0"/>
              <a:t> numara, </a:t>
            </a:r>
            <a:r>
              <a:rPr lang="tr-TR" dirty="0" err="1"/>
              <a:t>string</a:t>
            </a:r>
            <a:r>
              <a:rPr lang="tr-TR" dirty="0"/>
              <a:t> bolum, </a:t>
            </a:r>
            <a:r>
              <a:rPr lang="tr-TR" dirty="0" err="1"/>
              <a:t>string</a:t>
            </a:r>
            <a:r>
              <a:rPr lang="tr-TR" dirty="0"/>
              <a:t> </a:t>
            </a:r>
            <a:r>
              <a:rPr lang="tr-TR" dirty="0" err="1"/>
              <a:t>fakulte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 smtClean="0"/>
              <a:t>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this.adi</a:t>
            </a:r>
            <a:r>
              <a:rPr lang="tr-TR" dirty="0" smtClean="0"/>
              <a:t> </a:t>
            </a:r>
            <a:r>
              <a:rPr lang="tr-TR" dirty="0"/>
              <a:t>= adi;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this.soyadi</a:t>
            </a:r>
            <a:r>
              <a:rPr lang="tr-TR" dirty="0" smtClean="0"/>
              <a:t> </a:t>
            </a:r>
            <a:r>
              <a:rPr lang="tr-TR" dirty="0"/>
              <a:t>= </a:t>
            </a:r>
            <a:r>
              <a:rPr lang="tr-TR" dirty="0" err="1"/>
              <a:t>soyadi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this.dogumTarihi</a:t>
            </a:r>
            <a:r>
              <a:rPr lang="tr-TR" dirty="0" smtClean="0"/>
              <a:t> </a:t>
            </a:r>
            <a:r>
              <a:rPr lang="tr-TR" dirty="0"/>
              <a:t>= </a:t>
            </a:r>
            <a:r>
              <a:rPr lang="tr-TR" dirty="0" err="1"/>
              <a:t>dogumTarihi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this.memleket</a:t>
            </a:r>
            <a:r>
              <a:rPr lang="tr-TR" dirty="0" smtClean="0"/>
              <a:t> </a:t>
            </a:r>
            <a:r>
              <a:rPr lang="tr-TR" dirty="0"/>
              <a:t>= memleket;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this.numara</a:t>
            </a:r>
            <a:r>
              <a:rPr lang="tr-TR" dirty="0" smtClean="0"/>
              <a:t> </a:t>
            </a:r>
            <a:r>
              <a:rPr lang="tr-TR" dirty="0"/>
              <a:t>= numara;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this.bolum</a:t>
            </a:r>
            <a:r>
              <a:rPr lang="tr-TR" dirty="0" smtClean="0"/>
              <a:t> </a:t>
            </a:r>
            <a:r>
              <a:rPr lang="tr-TR" dirty="0"/>
              <a:t>= bolum;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this.fakulte</a:t>
            </a:r>
            <a:r>
              <a:rPr lang="tr-TR" dirty="0" smtClean="0"/>
              <a:t> </a:t>
            </a:r>
            <a:r>
              <a:rPr lang="tr-TR" dirty="0"/>
              <a:t>= </a:t>
            </a:r>
            <a:r>
              <a:rPr lang="tr-TR" dirty="0" err="1"/>
              <a:t>fakulte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}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5369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34471"/>
            <a:ext cx="10353762" cy="658905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void</a:t>
            </a:r>
            <a:r>
              <a:rPr lang="tr-TR" dirty="0"/>
              <a:t> </a:t>
            </a:r>
            <a:r>
              <a:rPr lang="tr-TR" dirty="0" err="1"/>
              <a:t>EkranaYazdir</a:t>
            </a:r>
            <a:r>
              <a:rPr lang="tr-TR" dirty="0"/>
              <a:t>()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err="1" smtClean="0"/>
              <a:t>Console.WriteLine</a:t>
            </a:r>
            <a:r>
              <a:rPr lang="tr-TR" dirty="0"/>
              <a:t>("Numarası : " + </a:t>
            </a:r>
            <a:r>
              <a:rPr lang="tr-TR" dirty="0" err="1"/>
              <a:t>this.numara</a:t>
            </a:r>
            <a:r>
              <a:rPr lang="tr-TR" dirty="0"/>
              <a:t>); </a:t>
            </a:r>
          </a:p>
          <a:p>
            <a:pPr marL="0" indent="0">
              <a:buNone/>
            </a:pPr>
            <a:r>
              <a:rPr lang="tr-TR" dirty="0" err="1" smtClean="0"/>
              <a:t>Console.WriteLine</a:t>
            </a:r>
            <a:r>
              <a:rPr lang="tr-TR" dirty="0"/>
              <a:t>("------------------------------"); </a:t>
            </a:r>
          </a:p>
          <a:p>
            <a:pPr marL="0" indent="0">
              <a:buNone/>
            </a:pPr>
            <a:r>
              <a:rPr lang="tr-TR" dirty="0" err="1" smtClean="0"/>
              <a:t>Console.WriteLine</a:t>
            </a:r>
            <a:r>
              <a:rPr lang="tr-TR" dirty="0"/>
              <a:t>("Adı : " + </a:t>
            </a:r>
            <a:r>
              <a:rPr lang="tr-TR" dirty="0" err="1"/>
              <a:t>this.adi</a:t>
            </a:r>
            <a:r>
              <a:rPr lang="tr-TR" dirty="0"/>
              <a:t>); </a:t>
            </a:r>
          </a:p>
          <a:p>
            <a:pPr marL="0" indent="0">
              <a:buNone/>
            </a:pPr>
            <a:r>
              <a:rPr lang="tr-TR" dirty="0" err="1" smtClean="0"/>
              <a:t>Console.WriteLine</a:t>
            </a:r>
            <a:r>
              <a:rPr lang="tr-TR" dirty="0"/>
              <a:t>("Soyadı : " + </a:t>
            </a:r>
            <a:r>
              <a:rPr lang="tr-TR" dirty="0" err="1"/>
              <a:t>this.soyadi</a:t>
            </a:r>
            <a:r>
              <a:rPr lang="tr-TR" dirty="0"/>
              <a:t>); </a:t>
            </a:r>
          </a:p>
          <a:p>
            <a:pPr marL="0" indent="0">
              <a:buNone/>
            </a:pPr>
            <a:r>
              <a:rPr lang="tr-TR" dirty="0" err="1" smtClean="0"/>
              <a:t>Console.WriteLine</a:t>
            </a:r>
            <a:r>
              <a:rPr lang="tr-TR" dirty="0"/>
              <a:t>("Doğum Tarihi : " + </a:t>
            </a:r>
            <a:r>
              <a:rPr lang="tr-TR" dirty="0" err="1"/>
              <a:t>this.dogumTarihi.ToShortDateString</a:t>
            </a:r>
            <a:r>
              <a:rPr lang="tr-TR" dirty="0"/>
              <a:t>()); </a:t>
            </a:r>
          </a:p>
          <a:p>
            <a:pPr marL="0" indent="0">
              <a:buNone/>
            </a:pPr>
            <a:r>
              <a:rPr lang="tr-TR" dirty="0" err="1"/>
              <a:t>Console.WriteLine</a:t>
            </a:r>
            <a:r>
              <a:rPr lang="tr-TR" dirty="0"/>
              <a:t>("Memleket : " + </a:t>
            </a:r>
            <a:r>
              <a:rPr lang="tr-TR" dirty="0" err="1"/>
              <a:t>this.memleket</a:t>
            </a:r>
            <a:r>
              <a:rPr lang="tr-TR" dirty="0"/>
              <a:t>); </a:t>
            </a:r>
          </a:p>
          <a:p>
            <a:pPr marL="0" indent="0">
              <a:buNone/>
            </a:pPr>
            <a:r>
              <a:rPr lang="tr-TR" dirty="0" err="1"/>
              <a:t>Console.WriteLine</a:t>
            </a:r>
            <a:r>
              <a:rPr lang="tr-TR" dirty="0"/>
              <a:t>("Fakültesi : " + </a:t>
            </a:r>
            <a:r>
              <a:rPr lang="tr-TR" dirty="0" err="1"/>
              <a:t>this.fakulte</a:t>
            </a:r>
            <a:r>
              <a:rPr lang="tr-TR" dirty="0"/>
              <a:t>); 	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	}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7295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430305"/>
            <a:ext cx="10353762" cy="6037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Program </a:t>
            </a:r>
          </a:p>
          <a:p>
            <a:pPr marL="0" indent="0">
              <a:buNone/>
            </a:pPr>
            <a:r>
              <a:rPr lang="tr-TR" dirty="0" smtClean="0"/>
              <a:t>{ </a:t>
            </a:r>
            <a:endParaRPr lang="tr-TR" dirty="0"/>
          </a:p>
          <a:p>
            <a:pPr marL="0" indent="0">
              <a:buNone/>
            </a:pPr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 smtClean="0"/>
              <a:t>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// </a:t>
            </a:r>
            <a:r>
              <a:rPr lang="tr-TR" dirty="0"/>
              <a:t>o1 isimli ilk öğrenci nesnesi oluşturuluyor </a:t>
            </a:r>
          </a:p>
          <a:p>
            <a:pPr marL="0" indent="0">
              <a:buNone/>
            </a:pPr>
            <a:r>
              <a:rPr lang="tr-TR" dirty="0" err="1"/>
              <a:t>Ogrenci</a:t>
            </a:r>
            <a:r>
              <a:rPr lang="tr-TR" dirty="0"/>
              <a:t> o1 =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Ogrenci</a:t>
            </a:r>
            <a:r>
              <a:rPr lang="tr-TR" dirty="0"/>
              <a:t>("Barış", "Çalışkan",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DateTime</a:t>
            </a:r>
            <a:r>
              <a:rPr lang="tr-TR" dirty="0"/>
              <a:t>(1981, 3, 1), "Sakarya</a:t>
            </a:r>
            <a:r>
              <a:rPr lang="tr-TR" dirty="0" smtClean="0"/>
              <a:t>", "</a:t>
            </a:r>
            <a:r>
              <a:rPr lang="tr-TR" dirty="0"/>
              <a:t>0001.10001", "Bilgisayar Mühendisliği", "Mühendislik"); </a:t>
            </a:r>
          </a:p>
          <a:p>
            <a:pPr marL="0" indent="0">
              <a:buNone/>
            </a:pPr>
            <a:r>
              <a:rPr lang="tr-TR" dirty="0"/>
              <a:t>// o2 isimli ilk öğrenci nesnesi oluşturuluyor </a:t>
            </a:r>
          </a:p>
          <a:p>
            <a:pPr marL="0" indent="0">
              <a:buNone/>
            </a:pPr>
            <a:r>
              <a:rPr lang="tr-TR" dirty="0" err="1"/>
              <a:t>Ogrenci</a:t>
            </a:r>
            <a:r>
              <a:rPr lang="tr-TR" dirty="0"/>
              <a:t> o2 =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Ogrenci</a:t>
            </a:r>
            <a:r>
              <a:rPr lang="tr-TR" dirty="0"/>
              <a:t>("Ahmet", "Şanslı",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DateTime</a:t>
            </a:r>
            <a:r>
              <a:rPr lang="tr-TR" dirty="0"/>
              <a:t>(1983, 8, 17), "Sakarya</a:t>
            </a:r>
            <a:r>
              <a:rPr lang="tr-TR" dirty="0" smtClean="0"/>
              <a:t>", "</a:t>
            </a:r>
            <a:r>
              <a:rPr lang="tr-TR" dirty="0"/>
              <a:t>0101.10001", "Bilgisayar Mühendisliği", "Mühendislik"); </a:t>
            </a:r>
          </a:p>
          <a:p>
            <a:pPr marL="0" indent="0">
              <a:buNone/>
            </a:pPr>
            <a:r>
              <a:rPr lang="tr-TR" dirty="0"/>
              <a:t>} </a:t>
            </a:r>
          </a:p>
          <a:p>
            <a:pPr marL="0" indent="0">
              <a:buNone/>
            </a:pPr>
            <a:r>
              <a:rPr lang="tr-TR" dirty="0"/>
              <a:t>} 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424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Static</a:t>
            </a:r>
            <a:r>
              <a:rPr lang="tr-TR" dirty="0"/>
              <a:t> Kurucular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C# ile ortaya çıkmış bir kavramdır. Sınıfa ait ilk dinamik nesne kurulmadan önce çalışan kuruculardır. Ancak sınıf </a:t>
            </a:r>
            <a:r>
              <a:rPr lang="tr-TR" dirty="0" err="1"/>
              <a:t>içersindeki</a:t>
            </a:r>
            <a:r>
              <a:rPr lang="tr-TR" dirty="0"/>
              <a:t> sadece static1 üyelerine erişebilir. </a:t>
            </a:r>
          </a:p>
          <a:p>
            <a:pPr marL="0" indent="0">
              <a:buNone/>
            </a:pPr>
            <a:r>
              <a:rPr lang="tr-TR" dirty="0" smtClean="0"/>
              <a:t>	Özellikleri</a:t>
            </a:r>
            <a:r>
              <a:rPr lang="tr-TR" dirty="0"/>
              <a:t>: </a:t>
            </a:r>
          </a:p>
          <a:p>
            <a:pPr marL="0" indent="0">
              <a:buNone/>
            </a:pPr>
            <a:r>
              <a:rPr lang="tr-TR" dirty="0"/>
              <a:t>1. Her sınıfın ancak ve ancak tek bir </a:t>
            </a:r>
            <a:r>
              <a:rPr lang="tr-TR" dirty="0" err="1"/>
              <a:t>static</a:t>
            </a:r>
            <a:r>
              <a:rPr lang="tr-TR" dirty="0"/>
              <a:t> kurucusu olabilir. </a:t>
            </a:r>
          </a:p>
          <a:p>
            <a:pPr marL="0" indent="0">
              <a:buNone/>
            </a:pPr>
            <a:r>
              <a:rPr lang="tr-TR" dirty="0"/>
              <a:t>2. </a:t>
            </a:r>
            <a:r>
              <a:rPr lang="tr-TR" dirty="0" err="1"/>
              <a:t>Static</a:t>
            </a:r>
            <a:r>
              <a:rPr lang="tr-TR" dirty="0"/>
              <a:t> kurucuların erişim belirteci olamaz. </a:t>
            </a:r>
          </a:p>
          <a:p>
            <a:pPr marL="0" indent="0">
              <a:buNone/>
            </a:pPr>
            <a:r>
              <a:rPr lang="tr-TR" dirty="0"/>
              <a:t>3. </a:t>
            </a:r>
            <a:r>
              <a:rPr lang="tr-TR" dirty="0" err="1"/>
              <a:t>Static</a:t>
            </a:r>
            <a:r>
              <a:rPr lang="tr-TR" dirty="0"/>
              <a:t> kurucular </a:t>
            </a:r>
            <a:r>
              <a:rPr lang="tr-TR" dirty="0" err="1"/>
              <a:t>parametresizdir</a:t>
            </a:r>
            <a:r>
              <a:rPr lang="tr-TR" dirty="0"/>
              <a:t>. </a:t>
            </a:r>
          </a:p>
          <a:p>
            <a:pPr marL="0" indent="0">
              <a:buNone/>
            </a:pPr>
            <a:r>
              <a:rPr lang="tr-TR" dirty="0"/>
              <a:t>4. Sınıfın ancak statik üyelerine erişebilir. </a:t>
            </a:r>
          </a:p>
          <a:p>
            <a:pPr marL="0" indent="0">
              <a:buNone/>
            </a:pPr>
            <a:r>
              <a:rPr lang="tr-TR" dirty="0"/>
              <a:t>5. Bir sınıfta hem </a:t>
            </a:r>
            <a:r>
              <a:rPr lang="tr-TR" dirty="0" err="1"/>
              <a:t>static</a:t>
            </a:r>
            <a:r>
              <a:rPr lang="tr-TR" dirty="0"/>
              <a:t> hem de normal kurucu varsa öncelik </a:t>
            </a:r>
            <a:r>
              <a:rPr lang="tr-TR" dirty="0" err="1"/>
              <a:t>static</a:t>
            </a:r>
            <a:r>
              <a:rPr lang="tr-TR" dirty="0"/>
              <a:t> kurucularındır.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4656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34471"/>
            <a:ext cx="10353762" cy="6562164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 err="1"/>
              <a:t>StatikSinif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 err="1"/>
              <a:t>DateTime</a:t>
            </a:r>
            <a:r>
              <a:rPr lang="tr-TR" dirty="0"/>
              <a:t> zaman = </a:t>
            </a:r>
            <a:r>
              <a:rPr lang="tr-TR" dirty="0" err="1"/>
              <a:t>DateTime.Now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StatikSinif</a:t>
            </a:r>
            <a:r>
              <a:rPr lang="tr-TR" dirty="0"/>
              <a:t>()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Console.WriteLine</a:t>
            </a:r>
            <a:r>
              <a:rPr lang="tr-TR" dirty="0"/>
              <a:t>("ilk bu kurucu çalışacak mı?"); </a:t>
            </a:r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 err="1"/>
              <a:t>StatikSinif</a:t>
            </a:r>
            <a:r>
              <a:rPr lang="tr-TR" dirty="0"/>
              <a:t>()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Console.WriteLine</a:t>
            </a:r>
            <a:r>
              <a:rPr lang="tr-TR" dirty="0" smtClean="0"/>
              <a:t>(zaman</a:t>
            </a:r>
            <a:r>
              <a:rPr lang="tr-TR" dirty="0"/>
              <a:t>); </a:t>
            </a:r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}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1987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Yıkıcılar (</a:t>
            </a:r>
            <a:r>
              <a:rPr lang="tr-TR" dirty="0" err="1"/>
              <a:t>Deconstructor</a:t>
            </a:r>
            <a:r>
              <a:rPr lang="tr-TR" dirty="0"/>
              <a:t>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519518"/>
            <a:ext cx="10353762" cy="5190564"/>
          </a:xfrm>
        </p:spPr>
        <p:txBody>
          <a:bodyPr>
            <a:normAutofit lnSpcReduction="10000"/>
          </a:bodyPr>
          <a:lstStyle/>
          <a:p>
            <a:r>
              <a:rPr lang="tr-TR" dirty="0"/>
              <a:t>Uygulama </a:t>
            </a:r>
            <a:r>
              <a:rPr lang="tr-TR" dirty="0" err="1"/>
              <a:t>içersinde</a:t>
            </a:r>
            <a:r>
              <a:rPr lang="tr-TR" dirty="0"/>
              <a:t> işi biten nesnelerin hafızadan silinmesi gerekir. Çok çok nadir olarak da nesneler hafızadan </a:t>
            </a:r>
            <a:r>
              <a:rPr lang="tr-TR" dirty="0" err="1"/>
              <a:t>silirken</a:t>
            </a:r>
            <a:r>
              <a:rPr lang="tr-TR" dirty="0"/>
              <a:t> bazı işlemlerin </a:t>
            </a:r>
            <a:r>
              <a:rPr lang="tr-TR" dirty="0" err="1"/>
              <a:t>gerçeklenmesi</a:t>
            </a:r>
            <a:r>
              <a:rPr lang="tr-TR" dirty="0"/>
              <a:t> gerekebilir. Tam bu noktada sınıfların yıkıcıları devreye girmektedir. ~(</a:t>
            </a:r>
            <a:r>
              <a:rPr lang="tr-TR" dirty="0" err="1"/>
              <a:t>tilda</a:t>
            </a:r>
            <a:r>
              <a:rPr lang="tr-TR" dirty="0"/>
              <a:t>) işareti ile gösterilir, parametre almazlar.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Personel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~</a:t>
            </a:r>
            <a:r>
              <a:rPr lang="tr-TR" dirty="0"/>
              <a:t>Personel()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/// </a:t>
            </a:r>
            <a:r>
              <a:rPr lang="tr-TR" dirty="0"/>
              <a:t>Yıkıcı çalışırken yapılması istenilenler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}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2285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201706"/>
            <a:ext cx="10353761" cy="753035"/>
          </a:xfrm>
        </p:spPr>
        <p:txBody>
          <a:bodyPr/>
          <a:lstStyle/>
          <a:p>
            <a:r>
              <a:rPr lang="tr-TR" dirty="0"/>
              <a:t>Yıkıcılar (</a:t>
            </a:r>
            <a:r>
              <a:rPr lang="tr-TR" dirty="0" err="1"/>
              <a:t>Deconstructor</a:t>
            </a:r>
            <a:r>
              <a:rPr lang="tr-TR" dirty="0"/>
              <a:t>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954741"/>
            <a:ext cx="10353762" cy="5688106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Yıkıcılar, C++ programlarında nesnelerin hafızadan silinmesi programcı tarafından yapılmak zorundadır. C# ve Java’da programlarında hafıza yönetimi </a:t>
            </a:r>
            <a:r>
              <a:rPr lang="tr-TR" dirty="0" err="1"/>
              <a:t>Garbage</a:t>
            </a:r>
            <a:r>
              <a:rPr lang="tr-TR" dirty="0"/>
              <a:t> </a:t>
            </a:r>
            <a:r>
              <a:rPr lang="tr-TR" dirty="0" err="1"/>
              <a:t>Collector</a:t>
            </a:r>
            <a:r>
              <a:rPr lang="tr-TR" dirty="0"/>
              <a:t> adı verilen yapıların kontrolünde olduğundan, nesnenin işi bittikten sonra otomatik olarak kaldırılır. Böylece sınıflar için yıkıcı metotları yazmak zorunluluğu ortadan kalkar. Ne zaman kaldırılacağı tamamen </a:t>
            </a:r>
            <a:r>
              <a:rPr lang="tr-TR" dirty="0" err="1"/>
              <a:t>GC’nin</a:t>
            </a:r>
            <a:r>
              <a:rPr lang="tr-TR" dirty="0"/>
              <a:t> kontrolündedir. 19 </a:t>
            </a:r>
          </a:p>
          <a:p>
            <a:r>
              <a:rPr lang="tr-TR" dirty="0"/>
              <a:t>Nesneler, çok özel durumlarda </a:t>
            </a:r>
            <a:r>
              <a:rPr lang="tr-TR" dirty="0" err="1"/>
              <a:t>GC’nin</a:t>
            </a:r>
            <a:r>
              <a:rPr lang="tr-TR" dirty="0"/>
              <a:t> çalışma algoritmasına bırakmadan, programdan kaldırılmak istendiğinde kurucuların tersi olan yıkıcılar kullanılmalıdır. 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		Özellikleri</a:t>
            </a:r>
            <a:r>
              <a:rPr lang="tr-TR" b="1" dirty="0"/>
              <a:t>: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1. Bir sınıfın ancak ve ancak bir yıkıcısı olabilir. </a:t>
            </a:r>
          </a:p>
          <a:p>
            <a:pPr marL="0" indent="0">
              <a:buNone/>
            </a:pPr>
            <a:r>
              <a:rPr lang="tr-TR" dirty="0"/>
              <a:t>2. Yıkıcılar aşırı yüklenemez. </a:t>
            </a:r>
          </a:p>
          <a:p>
            <a:pPr marL="0" indent="0">
              <a:buNone/>
            </a:pPr>
            <a:r>
              <a:rPr lang="tr-TR" dirty="0"/>
              <a:t>3. Yıkıcılar kalıtım yolu ile geçmez. </a:t>
            </a:r>
          </a:p>
          <a:p>
            <a:pPr marL="0" indent="0">
              <a:buNone/>
            </a:pPr>
            <a:r>
              <a:rPr lang="tr-TR" dirty="0"/>
              <a:t>4. Yıkıcılar çağrılamaz, otomatik olarak çalışır. </a:t>
            </a:r>
          </a:p>
          <a:p>
            <a:pPr marL="0" indent="0">
              <a:buNone/>
            </a:pPr>
            <a:r>
              <a:rPr lang="tr-TR" dirty="0"/>
              <a:t>5. Yıkıcılar parametre alamaz. </a:t>
            </a:r>
          </a:p>
          <a:p>
            <a:pPr marL="0" indent="0">
              <a:buNone/>
            </a:pPr>
            <a:r>
              <a:rPr lang="tr-TR" dirty="0"/>
              <a:t>6. Yıkıcılar değiştirilemez. </a:t>
            </a:r>
          </a:p>
          <a:p>
            <a:pPr marL="0" indent="0">
              <a:buNone/>
            </a:pPr>
            <a:r>
              <a:rPr lang="tr-TR" dirty="0"/>
              <a:t>7. Yıkıcılar yalnızca sınıflarda geçerlidir. Yapılarda (</a:t>
            </a:r>
            <a:r>
              <a:rPr lang="tr-TR" dirty="0" err="1"/>
              <a:t>struct</a:t>
            </a:r>
            <a:r>
              <a:rPr lang="tr-TR" dirty="0"/>
              <a:t>) yoktur.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328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  <a:p>
            <a:pPr lvl="1"/>
            <a:r>
              <a:rPr lang="tr-TR" dirty="0" err="1"/>
              <a:t>Öğr</a:t>
            </a:r>
            <a:r>
              <a:rPr lang="tr-TR" dirty="0"/>
              <a:t>. Gör. Özgür Çiftçi 	</a:t>
            </a:r>
          </a:p>
          <a:p>
            <a:pPr marL="457200" lvl="1" indent="0">
              <a:buNone/>
            </a:pPr>
            <a:r>
              <a:rPr lang="tr-TR" dirty="0"/>
              <a:t>Nesne Tabanlı Programlama Ders Notları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159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Kurucular (</a:t>
            </a:r>
            <a:r>
              <a:rPr lang="tr-TR" dirty="0" err="1"/>
              <a:t>Constructor</a:t>
            </a:r>
            <a:r>
              <a:rPr lang="tr-TR" dirty="0"/>
              <a:t>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Bir sınıfın kurucusu, sınıf </a:t>
            </a:r>
            <a:r>
              <a:rPr lang="tr-TR" dirty="0" err="1"/>
              <a:t>içersinde</a:t>
            </a:r>
            <a:r>
              <a:rPr lang="tr-TR" dirty="0"/>
              <a:t> tanımlı olan, sınıfın adını alan ancak değer kümesi olmayan özel metotlardır.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nesnenin oluşturulduğu anda otomatik olarak çalıştırılan metotlardır. Bir sınıf içinde birden fazla kurucu olabilir. </a:t>
            </a:r>
            <a:endParaRPr lang="tr-TR" dirty="0" smtClean="0"/>
          </a:p>
          <a:p>
            <a:r>
              <a:rPr lang="tr-TR" dirty="0" smtClean="0"/>
              <a:t>Nesne </a:t>
            </a:r>
            <a:r>
              <a:rPr lang="tr-TR" dirty="0"/>
              <a:t>oluşturulurken hangi kurucu çağrılacağı parametrelerle belirlenir. </a:t>
            </a:r>
          </a:p>
          <a:p>
            <a:r>
              <a:rPr lang="tr-TR" dirty="0"/>
              <a:t>Bazen sınıflardan nesne oluşturulurken belirli şartlar yada değerler altında oluşturulması gerekebilir. Bu tür durumlarda sınıfla aynı ismi taşıyan ancak geri dönüş değeri olmayan metotlar kullanılır. </a:t>
            </a:r>
            <a:endParaRPr lang="tr-TR" dirty="0" smtClean="0"/>
          </a:p>
          <a:p>
            <a:r>
              <a:rPr lang="tr-TR" dirty="0" smtClean="0"/>
              <a:t>Her </a:t>
            </a:r>
            <a:r>
              <a:rPr lang="tr-TR" dirty="0"/>
              <a:t>sınıfın ister belirtilsin ister belirtilmesin en az 1 kurucusu vardır.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879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"/>
            <a:ext cx="10353761" cy="605118"/>
          </a:xfrm>
        </p:spPr>
        <p:txBody>
          <a:bodyPr>
            <a:normAutofit/>
          </a:bodyPr>
          <a:lstStyle/>
          <a:p>
            <a:r>
              <a:rPr lang="tr-TR" dirty="0"/>
              <a:t>Kurucular (</a:t>
            </a:r>
            <a:r>
              <a:rPr lang="tr-TR" dirty="0" err="1"/>
              <a:t>Constructor</a:t>
            </a:r>
            <a:r>
              <a:rPr lang="tr-TR" dirty="0"/>
              <a:t>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605119"/>
            <a:ext cx="10353762" cy="6118410"/>
          </a:xfrm>
        </p:spPr>
        <p:txBody>
          <a:bodyPr>
            <a:normAutofit fontScale="55000" lnSpcReduction="20000"/>
          </a:bodyPr>
          <a:lstStyle/>
          <a:p>
            <a:r>
              <a:rPr lang="tr-TR" dirty="0"/>
              <a:t>Örnek </a:t>
            </a:r>
            <a:r>
              <a:rPr lang="tr-TR" dirty="0" smtClean="0"/>
              <a:t>: </a:t>
            </a:r>
            <a:r>
              <a:rPr lang="tr-TR" dirty="0"/>
              <a:t>tabanı 6, tavanı 4 ve yüksekliği 7 birim olan yamuğun alanını hesaplayan program.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Yamuk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/>
              <a:t>double</a:t>
            </a:r>
            <a:r>
              <a:rPr lang="tr-TR" dirty="0"/>
              <a:t> taban;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/>
              <a:t>double</a:t>
            </a:r>
            <a:r>
              <a:rPr lang="tr-TR" dirty="0"/>
              <a:t> tavan;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/>
              <a:t>double</a:t>
            </a:r>
            <a:r>
              <a:rPr lang="tr-TR" dirty="0"/>
              <a:t> </a:t>
            </a:r>
            <a:r>
              <a:rPr lang="tr-TR" dirty="0" err="1"/>
              <a:t>yukseklik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			// </a:t>
            </a:r>
            <a:r>
              <a:rPr lang="tr-TR" dirty="0"/>
              <a:t>Yamuk </a:t>
            </a:r>
            <a:r>
              <a:rPr lang="tr-TR" dirty="0" err="1"/>
              <a:t>constructor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/>
              <a:t>Yamuk() </a:t>
            </a:r>
          </a:p>
          <a:p>
            <a:pPr marL="0" indent="0">
              <a:buNone/>
            </a:pPr>
            <a:r>
              <a:rPr lang="tr-TR" dirty="0" smtClean="0"/>
              <a:t>	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taban </a:t>
            </a:r>
            <a:r>
              <a:rPr lang="tr-TR" dirty="0"/>
              <a:t>= 6; </a:t>
            </a:r>
          </a:p>
          <a:p>
            <a:pPr marL="0" indent="0">
              <a:buNone/>
            </a:pPr>
            <a:r>
              <a:rPr lang="tr-TR" dirty="0" smtClean="0"/>
              <a:t>				tavan </a:t>
            </a:r>
            <a:r>
              <a:rPr lang="tr-TR" dirty="0"/>
              <a:t>= 4;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yukseklik</a:t>
            </a:r>
            <a:r>
              <a:rPr lang="tr-TR" dirty="0" smtClean="0"/>
              <a:t> </a:t>
            </a:r>
            <a:r>
              <a:rPr lang="tr-TR" dirty="0"/>
              <a:t>= 7; </a:t>
            </a:r>
          </a:p>
          <a:p>
            <a:pPr marL="0" indent="0">
              <a:buNone/>
            </a:pPr>
            <a:r>
              <a:rPr lang="tr-TR" dirty="0" smtClean="0"/>
              <a:t>	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// </a:t>
            </a:r>
            <a:r>
              <a:rPr lang="tr-TR" dirty="0"/>
              <a:t>yamuğun alanını hesapla ve sonucu gönder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double</a:t>
            </a:r>
            <a:r>
              <a:rPr lang="tr-TR" dirty="0"/>
              <a:t> alan() </a:t>
            </a:r>
          </a:p>
          <a:p>
            <a:pPr marL="0" indent="0">
              <a:buNone/>
            </a:pPr>
            <a:r>
              <a:rPr lang="tr-TR" dirty="0" smtClean="0"/>
              <a:t>	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fi-FI" dirty="0" smtClean="0"/>
              <a:t>return </a:t>
            </a:r>
            <a:r>
              <a:rPr lang="fi-FI" dirty="0"/>
              <a:t>(taban * tavan) / 2 * yukseklik; </a:t>
            </a:r>
          </a:p>
          <a:p>
            <a:pPr marL="0" indent="0">
              <a:buNone/>
            </a:pPr>
            <a:r>
              <a:rPr lang="tr-TR" dirty="0" smtClean="0"/>
              <a:t>	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} </a:t>
            </a:r>
            <a:r>
              <a:rPr lang="tr-TR" dirty="0"/>
              <a:t>	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7279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Kurucular (</a:t>
            </a:r>
            <a:r>
              <a:rPr lang="tr-TR" dirty="0" err="1"/>
              <a:t>Constructor</a:t>
            </a:r>
            <a:r>
              <a:rPr lang="tr-TR" dirty="0"/>
              <a:t>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Program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 smtClean="0"/>
              <a:t>	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	// </a:t>
            </a:r>
            <a:r>
              <a:rPr lang="tr-TR" dirty="0"/>
              <a:t>Yamuk sınıfından nesne oluşturacaktır </a:t>
            </a:r>
          </a:p>
          <a:p>
            <a:pPr marL="0" indent="0">
              <a:buNone/>
            </a:pPr>
            <a:r>
              <a:rPr lang="tr-TR" dirty="0" smtClean="0"/>
              <a:t>					Yamuk </a:t>
            </a:r>
            <a:r>
              <a:rPr lang="tr-TR" dirty="0"/>
              <a:t>ym1 = </a:t>
            </a:r>
            <a:r>
              <a:rPr lang="tr-TR" dirty="0" err="1"/>
              <a:t>new</a:t>
            </a:r>
            <a:r>
              <a:rPr lang="tr-TR" dirty="0"/>
              <a:t> Yamuk(); </a:t>
            </a:r>
          </a:p>
          <a:p>
            <a:pPr marL="0" indent="0">
              <a:buNone/>
            </a:pPr>
            <a:r>
              <a:rPr lang="tr-TR" dirty="0" smtClean="0"/>
              <a:t>					// </a:t>
            </a:r>
            <a:r>
              <a:rPr lang="tr-TR" dirty="0"/>
              <a:t>ym1 yamuğunun alanı yazdırılır </a:t>
            </a:r>
          </a:p>
          <a:p>
            <a:pPr marL="0" indent="0">
              <a:buNone/>
            </a:pPr>
            <a:r>
              <a:rPr lang="tr-TR" dirty="0" smtClean="0"/>
              <a:t>					</a:t>
            </a:r>
            <a:r>
              <a:rPr lang="tr-TR" dirty="0" err="1" smtClean="0"/>
              <a:t>Console.WriteLine</a:t>
            </a:r>
            <a:r>
              <a:rPr lang="tr-TR" dirty="0"/>
              <a:t>("1. Yamuğun alanı = " + ym1.alan()); </a:t>
            </a:r>
          </a:p>
          <a:p>
            <a:pPr marL="0" indent="0">
              <a:buNone/>
            </a:pPr>
            <a:r>
              <a:rPr lang="tr-TR" dirty="0" smtClean="0"/>
              <a:t>	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}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6291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new</a:t>
            </a:r>
            <a:r>
              <a:rPr lang="tr-TR" dirty="0"/>
              <a:t> anahtar kelimesi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707776"/>
            <a:ext cx="10353762" cy="4083424"/>
          </a:xfrm>
        </p:spPr>
        <p:txBody>
          <a:bodyPr/>
          <a:lstStyle/>
          <a:p>
            <a:r>
              <a:rPr lang="tr-TR" dirty="0"/>
              <a:t>Sınıflardan nesne oluşturulurken </a:t>
            </a:r>
            <a:r>
              <a:rPr lang="tr-TR" dirty="0" err="1"/>
              <a:t>new</a:t>
            </a:r>
            <a:r>
              <a:rPr lang="tr-TR" dirty="0"/>
              <a:t> anahtar kelimesi kullanılmaktaydı. </a:t>
            </a:r>
          </a:p>
          <a:p>
            <a:pPr marL="0" indent="0">
              <a:buNone/>
            </a:pPr>
            <a:r>
              <a:rPr lang="tr-TR" dirty="0" smtClean="0"/>
              <a:t>			Yamuk </a:t>
            </a:r>
            <a:r>
              <a:rPr lang="tr-TR" dirty="0"/>
              <a:t>ym1 = </a:t>
            </a:r>
            <a:r>
              <a:rPr lang="tr-TR" dirty="0" err="1"/>
              <a:t>new</a:t>
            </a:r>
            <a:r>
              <a:rPr lang="tr-TR" dirty="0"/>
              <a:t> Yamuk(); </a:t>
            </a:r>
          </a:p>
          <a:p>
            <a:r>
              <a:rPr lang="tr-TR" dirty="0" err="1"/>
              <a:t>new</a:t>
            </a:r>
            <a:r>
              <a:rPr lang="tr-TR" dirty="0"/>
              <a:t> anahtar kelimesinden sonra Yamuk() şeklindeki ifade sınıftan nesne oluştururken hangi kurucunun çağrılacağı belirtilir.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513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Kurucuların özellikleri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tr-TR" dirty="0"/>
          </a:p>
          <a:p>
            <a:r>
              <a:rPr lang="tr-TR" dirty="0"/>
              <a:t>Kurucular sınıf ismi ile aynı isimdedir. </a:t>
            </a:r>
          </a:p>
          <a:p>
            <a:r>
              <a:rPr lang="tr-TR" dirty="0" smtClean="0"/>
              <a:t>Geri </a:t>
            </a:r>
            <a:r>
              <a:rPr lang="tr-TR" dirty="0"/>
              <a:t>dönüş değeri olmayan </a:t>
            </a:r>
            <a:r>
              <a:rPr lang="tr-TR" dirty="0" err="1"/>
              <a:t>metodlardır</a:t>
            </a:r>
            <a:r>
              <a:rPr lang="tr-TR" dirty="0"/>
              <a:t> (Gerçekte geri dönüş değerleri sınıfın kendisidir). </a:t>
            </a:r>
          </a:p>
          <a:p>
            <a:r>
              <a:rPr lang="tr-TR" dirty="0" smtClean="0"/>
              <a:t>Geri </a:t>
            </a:r>
            <a:r>
              <a:rPr lang="tr-TR" dirty="0"/>
              <a:t>dönüş değeri olmamak haricinde </a:t>
            </a:r>
            <a:r>
              <a:rPr lang="tr-TR" dirty="0" err="1"/>
              <a:t>metodların</a:t>
            </a:r>
            <a:r>
              <a:rPr lang="tr-TR" dirty="0"/>
              <a:t> tüm özelliklerini (</a:t>
            </a:r>
            <a:r>
              <a:rPr lang="tr-TR" dirty="0" err="1"/>
              <a:t>overload</a:t>
            </a:r>
            <a:r>
              <a:rPr lang="tr-TR" dirty="0"/>
              <a:t> vb.) taşırlar. </a:t>
            </a:r>
          </a:p>
          <a:p>
            <a:r>
              <a:rPr lang="tr-TR" dirty="0" smtClean="0"/>
              <a:t>Nesne </a:t>
            </a:r>
            <a:r>
              <a:rPr lang="tr-TR" dirty="0"/>
              <a:t>oluşturulurken ilk çalışan yapılardır. </a:t>
            </a:r>
          </a:p>
          <a:p>
            <a:r>
              <a:rPr lang="tr-TR" dirty="0" smtClean="0"/>
              <a:t>C</a:t>
            </a:r>
            <a:r>
              <a:rPr lang="tr-TR" dirty="0"/>
              <a:t># ve Java dillerinden belirtilmese bile her sınıfın varsayılan (</a:t>
            </a:r>
            <a:r>
              <a:rPr lang="tr-TR" dirty="0" err="1"/>
              <a:t>parametresiz</a:t>
            </a:r>
            <a:r>
              <a:rPr lang="tr-TR" dirty="0"/>
              <a:t>) kurucusu vardır.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2878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21025"/>
            <a:ext cx="10353761" cy="739587"/>
          </a:xfrm>
        </p:spPr>
        <p:txBody>
          <a:bodyPr>
            <a:normAutofit/>
          </a:bodyPr>
          <a:lstStyle/>
          <a:p>
            <a:r>
              <a:rPr lang="tr-TR" sz="2000" dirty="0"/>
              <a:t>Parametreli Kurucular ve Kurucuların Aşırı Yüklenmesi 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739588"/>
            <a:ext cx="10353762" cy="6010836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Örnek </a:t>
            </a:r>
            <a:r>
              <a:rPr lang="tr-TR" dirty="0" smtClean="0"/>
              <a:t>: </a:t>
            </a:r>
            <a:r>
              <a:rPr lang="tr-TR" dirty="0"/>
              <a:t>tabanı 6, tavanı 4 ve yüksekliği 7 birim olan yamuk ile taban, tavan, </a:t>
            </a:r>
            <a:r>
              <a:rPr lang="tr-TR" dirty="0" err="1"/>
              <a:t>yükselik</a:t>
            </a:r>
            <a:r>
              <a:rPr lang="tr-TR" dirty="0"/>
              <a:t> değerleri dışardan girilen yamuğun alanını hesaplayan program.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class</a:t>
            </a:r>
            <a:r>
              <a:rPr lang="tr-TR" dirty="0"/>
              <a:t> Yamuk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/>
              <a:t>double</a:t>
            </a:r>
            <a:r>
              <a:rPr lang="tr-TR" dirty="0"/>
              <a:t> taban;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/>
              <a:t>double</a:t>
            </a:r>
            <a:r>
              <a:rPr lang="tr-TR" dirty="0"/>
              <a:t> tavan;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/>
              <a:t>double</a:t>
            </a:r>
            <a:r>
              <a:rPr lang="tr-TR" dirty="0"/>
              <a:t> </a:t>
            </a:r>
            <a:r>
              <a:rPr lang="tr-TR" dirty="0" err="1"/>
              <a:t>yukseklik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		// </a:t>
            </a:r>
            <a:r>
              <a:rPr lang="tr-TR" dirty="0"/>
              <a:t>Yamuk </a:t>
            </a:r>
            <a:r>
              <a:rPr lang="tr-TR" dirty="0" err="1"/>
              <a:t>constructor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/>
              <a:t>Yamuk()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this.taban</a:t>
            </a:r>
            <a:r>
              <a:rPr lang="tr-TR" dirty="0" smtClean="0"/>
              <a:t> </a:t>
            </a:r>
            <a:r>
              <a:rPr lang="tr-TR" dirty="0"/>
              <a:t>= 6;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this.tavan</a:t>
            </a:r>
            <a:r>
              <a:rPr lang="tr-TR" dirty="0" smtClean="0"/>
              <a:t> </a:t>
            </a:r>
            <a:r>
              <a:rPr lang="tr-TR" dirty="0"/>
              <a:t>= 4;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this.yukseklik</a:t>
            </a:r>
            <a:r>
              <a:rPr lang="tr-TR" dirty="0" smtClean="0"/>
              <a:t> </a:t>
            </a:r>
            <a:r>
              <a:rPr lang="tr-TR" dirty="0"/>
              <a:t>= 7; </a:t>
            </a:r>
          </a:p>
          <a:p>
            <a:pPr marL="0" indent="0">
              <a:buNone/>
            </a:pPr>
            <a:r>
              <a:rPr lang="tr-TR" dirty="0" smtClean="0"/>
              <a:t>			}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2757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07577"/>
            <a:ext cx="10353761" cy="887506"/>
          </a:xfrm>
        </p:spPr>
        <p:txBody>
          <a:bodyPr>
            <a:normAutofit/>
          </a:bodyPr>
          <a:lstStyle/>
          <a:p>
            <a:r>
              <a:rPr lang="tr-TR" sz="2000" dirty="0"/>
              <a:t>Parametreli Kurucular ve Kurucuların Aşırı Yüklenmesi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874059"/>
            <a:ext cx="10353762" cy="57284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		// </a:t>
            </a:r>
            <a:r>
              <a:rPr lang="tr-TR" dirty="0"/>
              <a:t>parametreli </a:t>
            </a:r>
            <a:r>
              <a:rPr lang="tr-TR" dirty="0" err="1"/>
              <a:t>constructor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/>
              <a:t>Yamuk(</a:t>
            </a:r>
            <a:r>
              <a:rPr lang="tr-TR" dirty="0" err="1"/>
              <a:t>double</a:t>
            </a:r>
            <a:r>
              <a:rPr lang="tr-TR" dirty="0"/>
              <a:t> taban, </a:t>
            </a:r>
            <a:r>
              <a:rPr lang="tr-TR" dirty="0" err="1"/>
              <a:t>double</a:t>
            </a:r>
            <a:r>
              <a:rPr lang="tr-TR" dirty="0"/>
              <a:t> tavan, </a:t>
            </a:r>
            <a:r>
              <a:rPr lang="tr-TR" dirty="0" err="1"/>
              <a:t>double</a:t>
            </a:r>
            <a:r>
              <a:rPr lang="tr-TR" dirty="0"/>
              <a:t> </a:t>
            </a:r>
            <a:r>
              <a:rPr lang="tr-TR" dirty="0" err="1"/>
              <a:t>yukseklik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 smtClean="0"/>
              <a:t>		{	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this.taban</a:t>
            </a:r>
            <a:r>
              <a:rPr lang="tr-TR" dirty="0" smtClean="0"/>
              <a:t> </a:t>
            </a:r>
            <a:r>
              <a:rPr lang="tr-TR" dirty="0"/>
              <a:t>= taban;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this.tavan</a:t>
            </a:r>
            <a:r>
              <a:rPr lang="tr-TR" dirty="0" smtClean="0"/>
              <a:t> </a:t>
            </a:r>
            <a:r>
              <a:rPr lang="tr-TR" dirty="0"/>
              <a:t>= tavan;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this.yukseklik</a:t>
            </a:r>
            <a:r>
              <a:rPr lang="tr-TR" dirty="0" smtClean="0"/>
              <a:t> </a:t>
            </a:r>
            <a:r>
              <a:rPr lang="tr-TR" dirty="0"/>
              <a:t>= </a:t>
            </a:r>
            <a:r>
              <a:rPr lang="tr-TR" dirty="0" err="1"/>
              <a:t>yukseklik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// </a:t>
            </a:r>
            <a:r>
              <a:rPr lang="tr-TR" dirty="0"/>
              <a:t>yamuğun alanını hesapla ve sonucu gönder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double</a:t>
            </a:r>
            <a:r>
              <a:rPr lang="tr-TR" dirty="0"/>
              <a:t> alan()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en-US" dirty="0" smtClean="0"/>
              <a:t>return </a:t>
            </a:r>
            <a:r>
              <a:rPr lang="en-US" dirty="0"/>
              <a:t>(</a:t>
            </a:r>
            <a:r>
              <a:rPr lang="en-US" dirty="0" err="1"/>
              <a:t>this.taban</a:t>
            </a:r>
            <a:r>
              <a:rPr lang="en-US" dirty="0"/>
              <a:t> * </a:t>
            </a:r>
            <a:r>
              <a:rPr lang="en-US" dirty="0" err="1"/>
              <a:t>this.tavan</a:t>
            </a:r>
            <a:r>
              <a:rPr lang="en-US" dirty="0"/>
              <a:t>) / 2 * </a:t>
            </a:r>
            <a:r>
              <a:rPr lang="en-US" dirty="0" err="1"/>
              <a:t>this.yukseklik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tr-TR" dirty="0" smtClean="0"/>
              <a:t>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}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9751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914401"/>
            <a:ext cx="10353762" cy="56477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		// </a:t>
            </a:r>
            <a:r>
              <a:rPr lang="tr-TR" dirty="0"/>
              <a:t>Yamuk sınıfından nesne oluşturacaktır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Program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Yamuk </a:t>
            </a:r>
            <a:r>
              <a:rPr lang="tr-TR" dirty="0"/>
              <a:t>ym1 = </a:t>
            </a:r>
            <a:r>
              <a:rPr lang="tr-TR" dirty="0" err="1"/>
              <a:t>new</a:t>
            </a:r>
            <a:r>
              <a:rPr lang="tr-TR" dirty="0"/>
              <a:t> Yamuk();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en-US" dirty="0" err="1" smtClean="0"/>
              <a:t>Yamuk</a:t>
            </a:r>
            <a:r>
              <a:rPr lang="en-US" dirty="0" smtClean="0"/>
              <a:t> </a:t>
            </a:r>
            <a:r>
              <a:rPr lang="en-US" dirty="0"/>
              <a:t>ym2 = new </a:t>
            </a:r>
            <a:r>
              <a:rPr lang="en-US" dirty="0" err="1"/>
              <a:t>Yamuk</a:t>
            </a:r>
            <a:r>
              <a:rPr lang="en-US" dirty="0"/>
              <a:t>(8, 3, 6); </a:t>
            </a:r>
          </a:p>
          <a:p>
            <a:pPr marL="0" indent="0">
              <a:buNone/>
            </a:pPr>
            <a:r>
              <a:rPr lang="tr-TR" dirty="0" smtClean="0"/>
              <a:t>				// </a:t>
            </a:r>
            <a:r>
              <a:rPr lang="tr-TR" dirty="0"/>
              <a:t>ym1 yamuğunun alanı yazdırılır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Console.WriteLine</a:t>
            </a:r>
            <a:r>
              <a:rPr lang="tr-TR" dirty="0"/>
              <a:t>("1. Yamuğun alanı = " + ym1.alan()); </a:t>
            </a:r>
          </a:p>
          <a:p>
            <a:pPr marL="0" indent="0">
              <a:buNone/>
            </a:pPr>
            <a:r>
              <a:rPr lang="tr-TR" dirty="0" smtClean="0"/>
              <a:t>				// </a:t>
            </a:r>
            <a:r>
              <a:rPr lang="tr-TR" dirty="0"/>
              <a:t>ym2 yamuğunun alanı yazdırılır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Console.WriteLine</a:t>
            </a:r>
            <a:r>
              <a:rPr lang="tr-TR" dirty="0"/>
              <a:t>("2. Yamuğun alanı = " + ym2.alan()); </a:t>
            </a:r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} </a:t>
            </a:r>
            <a:r>
              <a:rPr lang="tr-TR" dirty="0"/>
              <a:t>	</a:t>
            </a:r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913795" y="152401"/>
            <a:ext cx="10353761" cy="762000"/>
          </a:xfrm>
        </p:spPr>
        <p:txBody>
          <a:bodyPr>
            <a:normAutofit/>
          </a:bodyPr>
          <a:lstStyle/>
          <a:p>
            <a:r>
              <a:rPr lang="tr-TR" sz="2000" dirty="0"/>
              <a:t>Parametreli Kurucular ve Kurucuların Aşırı Yüklenmesi </a:t>
            </a:r>
          </a:p>
        </p:txBody>
      </p:sp>
    </p:spTree>
    <p:extLst>
      <p:ext uri="{BB962C8B-B14F-4D97-AF65-F5344CB8AC3E}">
        <p14:creationId xmlns:p14="http://schemas.microsoft.com/office/powerpoint/2010/main" val="1101005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0</TotalTime>
  <Words>492</Words>
  <Application>Microsoft Office PowerPoint</Application>
  <PresentationFormat>Geniş ekran</PresentationFormat>
  <Paragraphs>202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Bookman Old Style</vt:lpstr>
      <vt:lpstr>Rockwell</vt:lpstr>
      <vt:lpstr>Damask</vt:lpstr>
      <vt:lpstr>Nesneye Dayalı Programlama 1</vt:lpstr>
      <vt:lpstr>Kurucular (Constructor) </vt:lpstr>
      <vt:lpstr>Kurucular (Constructor) </vt:lpstr>
      <vt:lpstr>Kurucular (Constructor) </vt:lpstr>
      <vt:lpstr>new anahtar kelimesi </vt:lpstr>
      <vt:lpstr>Kurucuların özellikleri </vt:lpstr>
      <vt:lpstr>Parametreli Kurucular ve Kurucuların Aşırı Yüklenmesi </vt:lpstr>
      <vt:lpstr>Parametreli Kurucular ve Kurucuların Aşırı Yüklenmesi </vt:lpstr>
      <vt:lpstr>Parametreli Kurucular ve Kurucuların Aşırı Yüklenmesi </vt:lpstr>
      <vt:lpstr>this Anahtar Kelimesi </vt:lpstr>
      <vt:lpstr>2 string ifadeyi birleştiren program. </vt:lpstr>
      <vt:lpstr>Örnek: öğrenci sınıfı</vt:lpstr>
      <vt:lpstr>PowerPoint Sunusu</vt:lpstr>
      <vt:lpstr>PowerPoint Sunusu</vt:lpstr>
      <vt:lpstr>Static Kurucular </vt:lpstr>
      <vt:lpstr>PowerPoint Sunusu</vt:lpstr>
      <vt:lpstr>Yıkıcılar (Deconstructor) </vt:lpstr>
      <vt:lpstr>Yıkıcılar (Deconstructor) 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Nesneye Dayalı Programlama 1</dc:title>
  <dc:creator>ronaldinho424</dc:creator>
  <cp:lastModifiedBy>ronaldinho424</cp:lastModifiedBy>
  <cp:revision>8</cp:revision>
  <dcterms:created xsi:type="dcterms:W3CDTF">2018-09-11T21:15:30Z</dcterms:created>
  <dcterms:modified xsi:type="dcterms:W3CDTF">2018-09-11T21:53:01Z</dcterms:modified>
</cp:coreProperties>
</file>